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4"/>
  </p:notesMasterIdLst>
  <p:handoutMasterIdLst>
    <p:handoutMasterId r:id="rId25"/>
  </p:handout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7" r:id="rId18"/>
    <p:sldId id="272" r:id="rId19"/>
    <p:sldId id="274" r:id="rId20"/>
    <p:sldId id="275" r:id="rId21"/>
    <p:sldId id="276" r:id="rId22"/>
    <p:sldId id="273" r:id="rId23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85" d="100"/>
          <a:sy n="185" d="100"/>
        </p:scale>
        <p:origin x="56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BFDEA028-3144-47F5-8130-497F6BDFEDD2}" type="slidenum">
              <a:t>‹#›</a:t>
            </a:fld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Segoe UI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513872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063D7720-565C-49D9-987E-38BAAB1FCD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70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A87BA75-8E79-45A3-93EE-C597EEEAE7F2}" type="slidenum">
              <a:t>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4282782-0ADE-4B56-91D6-F500132F49D0}" type="slidenum">
              <a:t>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4ADF968-B806-4C14-BDFE-705509F9E605}" type="slidenum">
              <a:t>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16BCF52E-A196-4FA7-A966-BDFD4F8DBE5A}" type="slidenum">
              <a:t>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6C0383-DB28-41EE-A78E-BA4076F9308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87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57DC4E4-3475-4614-BC0C-4036AD128B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1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809625"/>
            <a:ext cx="2266950" cy="43195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809625"/>
            <a:ext cx="6653212" cy="431958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0AB1FF-F8B6-4DB4-AC37-7800B16866F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8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97885F3-B152-4F1D-8E4C-1DAF1A2574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8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2F9DF75-2C85-4F3B-B4C7-08B8629D64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0A359D-72D1-4A78-B2B7-27A015252B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9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814AABB-EF9E-4B77-AF4E-0D2C4C97D6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0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521CE5-3556-4DC0-BEA8-F0821B9E80B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6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B60104E-0088-4AD3-9A9D-38F232FF96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7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917ADB2-6877-4AEB-BE3C-C2151FF6549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E27EC9-DA84-4B4B-8817-6D55FEB2463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3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F88B8FE-0CAF-4F30-A550-42312AA7C5A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8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AE8AEAE-BD1C-40E9-826F-95FAFCF2FAA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0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981A61-BD5B-447B-AD26-74E646025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3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FECCDC2-6A3D-4929-BB93-70F966D686F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0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13DC1D8-2CA4-4D62-A42E-B2172B4A947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9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2376488"/>
            <a:ext cx="4459287" cy="27527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2376488"/>
            <a:ext cx="4460875" cy="27527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762157F-E471-4D2A-A2F5-6A2C32F729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0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B84C80A-8D49-44A3-93A1-5055B4B09D4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4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A2FE87E-05CF-4D41-B753-495D5ADD563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2AD7632-54E8-4359-B948-F02E2102AC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2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E1C422-7FB5-4800-BD10-35DD8910043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3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772E013-31F9-4400-B9C7-32419E49BFC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0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810000"/>
            <a:ext cx="9071640" cy="129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2376000"/>
            <a:ext cx="9071640" cy="2754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516492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solidFill>
                  <a:srgbClr val="FFFFFF"/>
                </a:solidFill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516492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 kern="1200">
                <a:solidFill>
                  <a:srgbClr val="FFFFFF"/>
                </a:solidFill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516492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solidFill>
                  <a:srgbClr val="FFFFFF"/>
                </a:solidFill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60B464A3-822C-46A1-BCAE-3832C218F216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hangingPunct="0">
        <a:tabLst/>
        <a:defRPr lang="en-US" sz="440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marL="0" marR="0" indent="0" hangingPunct="0">
        <a:spcBef>
          <a:spcPts val="1414"/>
        </a:spcBef>
        <a:spcAft>
          <a:spcPts val="0"/>
        </a:spcAft>
        <a:tabLst/>
        <a:defRPr lang="en-US" sz="315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225720"/>
            <a:ext cx="9071640" cy="94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ans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F67F08AC-5AD8-4901-98CE-4B55E55B546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hangingPunct="0">
        <a:tabLst/>
        <a:defRPr lang="en-US" sz="33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marL="0" marR="0" indent="0" hangingPunct="0">
        <a:spcBef>
          <a:spcPts val="1060"/>
        </a:spcBef>
        <a:spcAft>
          <a:spcPts val="0"/>
        </a:spcAft>
        <a:tabLst/>
        <a:defRPr lang="en-US" sz="2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38" y="1246981"/>
            <a:ext cx="5606660" cy="3151188"/>
          </a:xfrm>
          <a:prstGeom prst="rect">
            <a:avLst/>
          </a:prstGeom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93738" y="1718846"/>
            <a:ext cx="3251200" cy="677108"/>
          </a:xfrm>
        </p:spPr>
        <p:txBody>
          <a:bodyPr vert="horz">
            <a:spAutoFit/>
          </a:bodyPr>
          <a:lstStyle/>
          <a:p>
            <a:pPr lvl="0" rtl="0"/>
            <a:r>
              <a:rPr lang="en-US" sz="4400" dirty="0">
                <a:cs typeface="Tahoma" pitchFamily="2"/>
              </a:rPr>
              <a:t>Propeller Hat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body" sz="half" idx="2"/>
          </p:nvPr>
        </p:nvSpPr>
        <p:spPr>
          <a:xfrm>
            <a:off x="546100" y="2057400"/>
            <a:ext cx="3398838" cy="3151188"/>
          </a:xfrm>
        </p:spPr>
        <p:txBody>
          <a:bodyPr vert="horz" anchor="ctr">
            <a:normAutofit/>
          </a:bodyPr>
          <a:lstStyle/>
          <a:p>
            <a:pPr lvl="0" algn="ctr" rtl="0"/>
            <a:r>
              <a:rPr lang="en-US" sz="4400" dirty="0">
                <a:cs typeface="Tahoma" pitchFamily="2"/>
              </a:rPr>
              <a:t>The Future of Transportation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1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Circuit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97" y="1327150"/>
            <a:ext cx="6559844" cy="3287713"/>
          </a:xfrm>
        </p:spPr>
      </p:pic>
    </p:spTree>
    <p:extLst>
      <p:ext uri="{BB962C8B-B14F-4D97-AF65-F5344CB8AC3E}">
        <p14:creationId xmlns:p14="http://schemas.microsoft.com/office/powerpoint/2010/main" val="400237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PCB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249" y="1251128"/>
            <a:ext cx="5319140" cy="388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5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Processor</a:t>
            </a:r>
            <a:endParaRPr lang="en-US" dirty="0"/>
          </a:p>
        </p:txBody>
      </p:sp>
      <p:pic>
        <p:nvPicPr>
          <p:cNvPr id="1026" name="Picture 2" descr="DFR0339 DFRobot Beetle B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488" y="1183396"/>
            <a:ext cx="3977898" cy="397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54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Build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" r="2531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2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board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452" y="1266132"/>
            <a:ext cx="5496733" cy="412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9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53" y="1364343"/>
            <a:ext cx="4760937" cy="38101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405" y="1364343"/>
            <a:ext cx="2915390" cy="38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2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798" y="1108566"/>
            <a:ext cx="5504042" cy="412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5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Enclosure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284" y="2152649"/>
            <a:ext cx="6329069" cy="32120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92080" y="1567874"/>
            <a:ext cx="1895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Version 1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9829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Enclosure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90986" y="1172520"/>
            <a:ext cx="1895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Version 2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70" y="1757295"/>
            <a:ext cx="3790951" cy="3471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249" y="2009880"/>
            <a:ext cx="4825390" cy="296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98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 rtl="0"/>
            <a:r>
              <a:rPr lang="en-US">
                <a:cs typeface="Tahoma" pitchFamily="2"/>
              </a:rPr>
              <a:t>Description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/>
          <a:p>
            <a:pPr lvl="0" rtl="0"/>
            <a:r>
              <a:rPr lang="en-US">
                <a:cs typeface="Tahoma" pitchFamily="2"/>
              </a:rPr>
              <a:t>Unique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Equipped with a small propeller on top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Controlled using a phone app or physical dial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Great conversation starter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Lots of fun to use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Enclosure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90986" y="1172520"/>
            <a:ext cx="1895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Version 2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99" y="2704095"/>
            <a:ext cx="4380086" cy="8702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723" y="1833570"/>
            <a:ext cx="4304785" cy="298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4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Product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427" y="1271749"/>
            <a:ext cx="4176784" cy="39754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15200" y="4429125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 Switch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86625" y="3619500"/>
            <a:ext cx="19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Speed control dial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143625" y="3804166"/>
            <a:ext cx="1171575" cy="62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1"/>
          </p:cNvCxnSpPr>
          <p:nvPr/>
        </p:nvCxnSpPr>
        <p:spPr>
          <a:xfrm flipH="1">
            <a:off x="6591300" y="4613791"/>
            <a:ext cx="723900" cy="72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6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2376000" y="2376000"/>
            <a:ext cx="7199640" cy="946800"/>
          </a:xfrm>
        </p:spPr>
        <p:txBody>
          <a:bodyPr vert="horz"/>
          <a:lstStyle/>
          <a:p>
            <a:pPr lvl="0" rtl="0"/>
            <a:r>
              <a:rPr lang="en-US">
                <a:cs typeface="Tahoma" pitchFamily="2"/>
              </a:rPr>
              <a:t>How it Works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 rtl="0"/>
            <a:r>
              <a:rPr lang="en-US">
                <a:cs typeface="Tahoma" pitchFamily="2"/>
              </a:rPr>
              <a:t>The App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/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The app uses the BlunoLibrary, provided by DFROBOT, the manufacturer of the Bluno Beetle BLE, to connect to the hat.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The app’s interface has several buttons: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A scan button, four speed presets, and a slider bar.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>
                <a:cs typeface="Tahoma" pitchFamily="2"/>
              </a:rPr>
              <a:t>And a tremendous logo to remind you of what you’re controlling.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082" y="1326600"/>
            <a:ext cx="2316902" cy="382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4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Layout(activity_main.xml)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609" y="1500592"/>
            <a:ext cx="3216431" cy="38357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790" y="1500592"/>
            <a:ext cx="3021234" cy="38338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7168" y="1893027"/>
            <a:ext cx="1138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Initializing the window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03999" y="2891240"/>
            <a:ext cx="1593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Slider(</a:t>
            </a:r>
            <a:r>
              <a:rPr lang="en-US" sz="1200" dirty="0" err="1" smtClean="0"/>
              <a:t>seekbar</a:t>
            </a:r>
            <a:r>
              <a:rPr lang="en-US" sz="1200" dirty="0" smtClean="0"/>
              <a:t>) look and style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503998" y="3373988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Max value of the bar is 255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8374774" y="1570214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Create button for 25% speed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503998" y="3856736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Bar starts at “50” position</a:t>
            </a:r>
            <a:endParaRPr 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8254024" y="3417535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Create button for 50% speed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8374772" y="2891240"/>
            <a:ext cx="1270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Make text white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8374773" y="2196965"/>
            <a:ext cx="127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Make background of button grey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8374771" y="4087568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It must be to the right of “25%”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5014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675" y="1550223"/>
            <a:ext cx="3128859" cy="272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419" y="992425"/>
            <a:ext cx="3058100" cy="38395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2294" y="1365672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Create button for 75% speed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84132" y="3202661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Create button for 100% speed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482291" y="3883026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It must be to the right of “75%”</a:t>
            </a:r>
            <a:endParaRPr 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482290" y="1954316"/>
            <a:ext cx="12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It must be to the right of “50%”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8409675" y="1723483"/>
            <a:ext cx="1270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Button called “Scan” which will begin the search for Bluetooth devices.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8409674" y="3017994"/>
            <a:ext cx="12708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Rendered logo of the propeller hat placed below the slider bar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987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Class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875" y="1737948"/>
            <a:ext cx="3189764" cy="13887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42" y="3926238"/>
            <a:ext cx="4701336" cy="1208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110" y="1049988"/>
            <a:ext cx="3008999" cy="23493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7168" y="1947643"/>
            <a:ext cx="1572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Android classes used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240212" y="3524267"/>
            <a:ext cx="1572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Set the content view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467045" y="4122549"/>
            <a:ext cx="1572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D60093"/>
                </a:solidFill>
              </a:rPr>
              <a:t>Make the app background a gradient known as “outrun”</a:t>
            </a:r>
            <a:endParaRPr lang="en-US" sz="1200" dirty="0">
              <a:solidFill>
                <a:srgbClr val="D6009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13683" y="906951"/>
            <a:ext cx="15727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Extend the Bluetooth library provided by the developer board manufacturer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631399" y="3126688"/>
            <a:ext cx="1572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Initialize the Buttons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8438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Class Continued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228" y="2863545"/>
            <a:ext cx="4735181" cy="123469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947" y="1365244"/>
            <a:ext cx="4701154" cy="11439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2075" y="2224680"/>
            <a:ext cx="3373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Begin a serial connection with a baud rate of 115200 as recommended by DFROBOT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9273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Blueprint Pla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293</Words>
  <Application>Microsoft Office PowerPoint</Application>
  <PresentationFormat>Custom</PresentationFormat>
  <Paragraphs>60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Liberation Sans</vt:lpstr>
      <vt:lpstr>Segoe UI</vt:lpstr>
      <vt:lpstr>StarSymbol</vt:lpstr>
      <vt:lpstr>Tahoma</vt:lpstr>
      <vt:lpstr>Blueprint Plans</vt:lpstr>
      <vt:lpstr>Standard</vt:lpstr>
      <vt:lpstr>Propeller Hat</vt:lpstr>
      <vt:lpstr>Description</vt:lpstr>
      <vt:lpstr>How it Works</vt:lpstr>
      <vt:lpstr>The App</vt:lpstr>
      <vt:lpstr>The UI</vt:lpstr>
      <vt:lpstr>Layout(activity_main.xml)</vt:lpstr>
      <vt:lpstr>PowerPoint Presentation</vt:lpstr>
      <vt:lpstr>Main Class</vt:lpstr>
      <vt:lpstr>Main Class Continued</vt:lpstr>
      <vt:lpstr>Hardware</vt:lpstr>
      <vt:lpstr>The Circuit</vt:lpstr>
      <vt:lpstr>The PCB</vt:lpstr>
      <vt:lpstr>The Processor</vt:lpstr>
      <vt:lpstr>Time to Build</vt:lpstr>
      <vt:lpstr>Finished board </vt:lpstr>
      <vt:lpstr>Arduino Code</vt:lpstr>
      <vt:lpstr>Testing</vt:lpstr>
      <vt:lpstr>The Enclosure</vt:lpstr>
      <vt:lpstr>The Enclosure</vt:lpstr>
      <vt:lpstr>The Enclosure</vt:lpstr>
      <vt:lpstr>Final Product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Blueprint Plans</dc:title>
  <dc:creator>Andrew</dc:creator>
  <cp:lastModifiedBy>Andrew Kats</cp:lastModifiedBy>
  <cp:revision>17</cp:revision>
  <dcterms:created xsi:type="dcterms:W3CDTF">2022-12-15T01:22:41Z</dcterms:created>
  <dcterms:modified xsi:type="dcterms:W3CDTF">2022-12-19T21:46:08Z</dcterms:modified>
</cp:coreProperties>
</file>

<file path=docProps/thumbnail.jpeg>
</file>